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19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6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30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23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61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83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87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79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55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6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5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79C60ED7-11F7-478C-AC8E-0865FABDAC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xmlns="" id="{D472C551-D440-40DF-9260-BDB9AC4096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Διάνυσμα φόντου των έντονο χρωμάτων σύμβολο πιτσιλίσματος">
            <a:extLst>
              <a:ext uri="{FF2B5EF4-FFF2-40B4-BE49-F238E27FC236}">
                <a16:creationId xmlns:a16="http://schemas.microsoft.com/office/drawing/2014/main" xmlns="" id="{955E7533-33BF-4729-BEE8-42187A951E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7279"/>
          <a:stretch/>
        </p:blipFill>
        <p:spPr>
          <a:xfrm>
            <a:off x="20" y="315976"/>
            <a:ext cx="12191980" cy="685800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C1794E6-DC5C-9254-DBB6-FFB6623D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428999"/>
            <a:ext cx="6347918" cy="2512547"/>
          </a:xfrm>
        </p:spPr>
        <p:txBody>
          <a:bodyPr anchor="b">
            <a:normAutofit/>
          </a:bodyPr>
          <a:lstStyle/>
          <a:p>
            <a:r>
              <a:rPr lang="el-GR" sz="4800" dirty="0" err="1">
                <a:solidFill>
                  <a:srgbClr val="FFFFFF"/>
                </a:solidFill>
              </a:rPr>
              <a:t>Εργασια</a:t>
            </a:r>
            <a:r>
              <a:rPr lang="el-GR" sz="4800" dirty="0">
                <a:solidFill>
                  <a:srgbClr val="FFFFFF"/>
                </a:solidFill>
              </a:rPr>
              <a:t> </a:t>
            </a:r>
            <a:r>
              <a:rPr lang="el-GR" sz="4800" dirty="0" err="1">
                <a:solidFill>
                  <a:srgbClr val="FFFFFF"/>
                </a:solidFill>
              </a:rPr>
              <a:t>τεχνολογιασ</a:t>
            </a:r>
            <a:r>
              <a:rPr lang="el-GR" sz="4800" dirty="0">
                <a:solidFill>
                  <a:srgbClr val="FFFFFF"/>
                </a:solidFill>
              </a:rPr>
              <a:t> α’ </a:t>
            </a:r>
            <a:r>
              <a:rPr lang="el-GR" sz="4800" dirty="0" err="1">
                <a:solidFill>
                  <a:srgbClr val="FFFFFF"/>
                </a:solidFill>
              </a:rPr>
              <a:t>γυμνασιου</a:t>
            </a:r>
            <a:endParaRPr lang="el-GR" sz="4800" dirty="0">
              <a:solidFill>
                <a:srgbClr val="FFFF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2673773-6038-4880-D635-79AC5F5E3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5027302"/>
            <a:ext cx="3633923" cy="1151306"/>
          </a:xfrm>
        </p:spPr>
        <p:txBody>
          <a:bodyPr anchor="ctr">
            <a:normAutofit/>
          </a:bodyPr>
          <a:lstStyle/>
          <a:p>
            <a:r>
              <a:rPr lang="el-GR" sz="2000" dirty="0" smtClean="0">
                <a:solidFill>
                  <a:srgbClr val="FFFFFF"/>
                </a:solidFill>
              </a:rPr>
              <a:t>Ιωσήφ Χατζηιωαννίδης</a:t>
            </a:r>
            <a:endParaRPr lang="el-GR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xmlns="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xmlns="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xmlns="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6" name="Εικόνα 5" descr="Εικόνα που περιέχει εσωτερικός χώρος, καλώδιο, ηλεκτρονικός μηχανικός, ηλεκτρονικές συσκευέ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3B63FB3A-608F-080D-D539-1CEA81A11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314" y="461633"/>
            <a:ext cx="4569686" cy="3427265"/>
          </a:xfrm>
          <a:prstGeom prst="rect">
            <a:avLst/>
          </a:prstGeom>
        </p:spPr>
      </p:pic>
      <p:sp>
        <p:nvSpPr>
          <p:cNvPr id="7" name="Τίτλος 1">
            <a:extLst>
              <a:ext uri="{FF2B5EF4-FFF2-40B4-BE49-F238E27FC236}">
                <a16:creationId xmlns:a16="http://schemas.microsoft.com/office/drawing/2014/main" xmlns="" id="{DC16F4E9-59BB-3182-446A-BE2046DA05F2}"/>
              </a:ext>
            </a:extLst>
          </p:cNvPr>
          <p:cNvSpPr txBox="1">
            <a:spLocks/>
          </p:cNvSpPr>
          <p:nvPr/>
        </p:nvSpPr>
        <p:spPr>
          <a:xfrm>
            <a:off x="849967" y="690172"/>
            <a:ext cx="6347918" cy="12227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5400" dirty="0" err="1">
                <a:solidFill>
                  <a:srgbClr val="FFFFFF"/>
                </a:solidFill>
              </a:rPr>
              <a:t>Ρομποτικο</a:t>
            </a:r>
            <a:r>
              <a:rPr lang="el-GR" sz="5400" dirty="0">
                <a:solidFill>
                  <a:srgbClr val="FFFFFF"/>
                </a:solidFill>
              </a:rPr>
              <a:t> </a:t>
            </a:r>
            <a:r>
              <a:rPr lang="el-GR" sz="5400" dirty="0" err="1">
                <a:solidFill>
                  <a:srgbClr val="FFFFFF"/>
                </a:solidFill>
              </a:rPr>
              <a:t>χερι</a:t>
            </a:r>
            <a:endParaRPr lang="el-GR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3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42FC2EE-942B-DB5E-5FE7-3CC5B707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Χρησιμοτητ</a:t>
            </a:r>
            <a:r>
              <a:rPr lang="en-US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α </a:t>
            </a:r>
            <a:r>
              <a:rPr lang="en-US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κ</a:t>
            </a:r>
            <a:r>
              <a:rPr lang="en-US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α</a:t>
            </a:r>
            <a:r>
              <a:rPr lang="en-US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</a:t>
            </a:r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Α</a:t>
            </a:r>
            <a:r>
              <a:rPr lang="en-US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σκευησ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A8208F-7F7C-9382-E898-26C5AD49586C}"/>
              </a:ext>
            </a:extLst>
          </p:cNvPr>
          <p:cNvSpPr txBox="1"/>
          <p:nvPr/>
        </p:nvSpPr>
        <p:spPr>
          <a:xfrm>
            <a:off x="5687080" y="1516728"/>
            <a:ext cx="6108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</a:rPr>
              <a:t>Μπορεί να χρησιμοποιηθεί για πολλά πράγματα.</a:t>
            </a:r>
          </a:p>
          <a:p>
            <a:endParaRPr lang="el-GR" sz="2800" dirty="0">
              <a:solidFill>
                <a:schemeClr val="bg1"/>
              </a:solidFill>
            </a:endParaRPr>
          </a:p>
          <a:p>
            <a:r>
              <a:rPr lang="el-GR" sz="2800" dirty="0">
                <a:solidFill>
                  <a:schemeClr val="bg1"/>
                </a:solidFill>
              </a:rPr>
              <a:t>Εγώ αποφάσισα να το κάνω να παίζει πέτρα ψαλίδι χαρτί.</a:t>
            </a:r>
          </a:p>
        </p:txBody>
      </p:sp>
    </p:spTree>
    <p:extLst>
      <p:ext uri="{BB962C8B-B14F-4D97-AF65-F5344CB8AC3E}">
        <p14:creationId xmlns:p14="http://schemas.microsoft.com/office/powerpoint/2010/main" val="13860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7AA7E8-8006-4E1F-A566-FCF37EE6F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BB342C9-FF79-F79A-C2FC-8E4496A78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0" y="1355358"/>
            <a:ext cx="4626709" cy="51229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Μέρη </a:t>
            </a:r>
            <a:r>
              <a:rPr lang="el-GR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κατασκευήσ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517D5C-CCEA-FE52-65E0-F49FC9FF2306}"/>
              </a:ext>
            </a:extLst>
          </p:cNvPr>
          <p:cNvSpPr txBox="1"/>
          <p:nvPr/>
        </p:nvSpPr>
        <p:spPr>
          <a:xfrm>
            <a:off x="5929304" y="1657350"/>
            <a:ext cx="540564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</a:t>
            </a:r>
            <a:r>
              <a:rPr lang="el-GR" sz="2800" dirty="0">
                <a:solidFill>
                  <a:schemeClr val="bg1"/>
                </a:solidFill>
              </a:rPr>
              <a:t>Η Κατασκευή αποτελείται από :</a:t>
            </a:r>
          </a:p>
          <a:p>
            <a:endParaRPr lang="el-GR" sz="28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l-GR" sz="2800" dirty="0">
                <a:solidFill>
                  <a:schemeClr val="bg1"/>
                </a:solidFill>
              </a:rPr>
              <a:t>Τα δάχτυλα</a:t>
            </a:r>
          </a:p>
          <a:p>
            <a:pPr marL="342900" indent="-342900">
              <a:buAutoNum type="arabicPeriod"/>
            </a:pPr>
            <a:endParaRPr lang="el-GR" sz="2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l-GR" sz="2800" dirty="0">
                <a:solidFill>
                  <a:schemeClr val="bg1"/>
                </a:solidFill>
              </a:rPr>
              <a:t>  Την παλάμη</a:t>
            </a:r>
          </a:p>
          <a:p>
            <a:pPr marL="342900" indent="-342900">
              <a:buAutoNum type="arabicPeriod"/>
            </a:pPr>
            <a:endParaRPr lang="el-GR" sz="2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l-GR" sz="2800" dirty="0">
                <a:solidFill>
                  <a:schemeClr val="bg1"/>
                </a:solidFill>
              </a:rPr>
              <a:t>  Τον βραχίονα</a:t>
            </a:r>
          </a:p>
          <a:p>
            <a:pPr marL="342900" indent="-342900">
              <a:buAutoNum type="arabicPeriod"/>
            </a:pPr>
            <a:endParaRPr lang="el-GR" sz="2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l-GR" sz="2800" dirty="0">
                <a:solidFill>
                  <a:schemeClr val="bg1"/>
                </a:solidFill>
              </a:rPr>
              <a:t> Την βάση</a:t>
            </a:r>
          </a:p>
          <a:p>
            <a:pPr marL="342900" indent="-342900">
              <a:buAutoNum type="arabicPeriod"/>
            </a:pPr>
            <a:endParaRPr lang="el-GR" sz="28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l-GR" sz="2800" dirty="0">
                <a:solidFill>
                  <a:schemeClr val="bg1"/>
                </a:solidFill>
              </a:rPr>
              <a:t>  Και το </a:t>
            </a:r>
            <a:r>
              <a:rPr lang="en-US" sz="2800" dirty="0">
                <a:solidFill>
                  <a:schemeClr val="bg1"/>
                </a:solidFill>
              </a:rPr>
              <a:t>Arduino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3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0AC9B42-61F8-B8EB-4DD4-76174CAF8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Τρόποι </a:t>
            </a:r>
            <a:r>
              <a:rPr lang="el-GR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Λειτουργίασ</a:t>
            </a:r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(1)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3D8964-2A98-95E1-E17E-E45A30995931}"/>
              </a:ext>
            </a:extLst>
          </p:cNvPr>
          <p:cNvSpPr txBox="1"/>
          <p:nvPr/>
        </p:nvSpPr>
        <p:spPr>
          <a:xfrm>
            <a:off x="5857874" y="1585908"/>
            <a:ext cx="50069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</a:rPr>
              <a:t>Ηλεκτρική ενέργεια -&gt; μετατρέπεται σε μηχανική στους κινητήρες τύπου </a:t>
            </a:r>
            <a:r>
              <a:rPr lang="en" sz="2800" dirty="0">
                <a:solidFill>
                  <a:schemeClr val="bg1"/>
                </a:solidFill>
              </a:rPr>
              <a:t>servo </a:t>
            </a:r>
            <a:r>
              <a:rPr lang="el-GR" sz="2800" dirty="0">
                <a:solidFill>
                  <a:schemeClr val="bg1"/>
                </a:solidFill>
              </a:rPr>
              <a:t>και μεταφέρεται μέσω των νημάτων από νάιλον στα δάχτυλα κάνοντας τα να κλείσουν. </a:t>
            </a:r>
          </a:p>
        </p:txBody>
      </p:sp>
    </p:spTree>
    <p:extLst>
      <p:ext uri="{BB962C8B-B14F-4D97-AF65-F5344CB8AC3E}">
        <p14:creationId xmlns:p14="http://schemas.microsoft.com/office/powerpoint/2010/main" val="316670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B5CEBF9-2A76-B69C-63FC-CD9F5FCF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Τρόποι </a:t>
            </a:r>
            <a:r>
              <a:rPr lang="el-GR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λειτουργίασ</a:t>
            </a:r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(2)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66DC7C-90EC-5C49-30DC-E7F2556AD3C6}"/>
              </a:ext>
            </a:extLst>
          </p:cNvPr>
          <p:cNvSpPr txBox="1"/>
          <p:nvPr/>
        </p:nvSpPr>
        <p:spPr>
          <a:xfrm>
            <a:off x="5943593" y="1585906"/>
            <a:ext cx="5338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Στην συνέχεια όταν οι κινητήρες λειτουργήσουν αντίστροφα η αποθηκευμένη ενέργεια των ελαστικών κορδονιών τα κάνει να ανοίξουν και πάλι.</a:t>
            </a:r>
            <a:r>
              <a:rPr lang="el-GR" sz="2800" dirty="0">
                <a:solidFill>
                  <a:schemeClr val="bg1"/>
                </a:solidFill>
                <a:effectLst/>
              </a:rPr>
              <a:t> </a:t>
            </a:r>
            <a:endParaRPr lang="el-G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4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72662C9-7B5F-7346-C3DC-637FB3CD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Τρόποι </a:t>
            </a:r>
            <a:r>
              <a:rPr lang="el-GR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λειτουργίασ</a:t>
            </a:r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(3)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F8945DF-EFDB-1882-6A49-1CE4AE13CC5E}"/>
              </a:ext>
            </a:extLst>
          </p:cNvPr>
          <p:cNvSpPr txBox="1"/>
          <p:nvPr/>
        </p:nvSpPr>
        <p:spPr>
          <a:xfrm>
            <a:off x="5941868" y="1514466"/>
            <a:ext cx="51828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εντολές δίνονται στους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servo</a:t>
            </a:r>
            <a:r>
              <a:rPr lang="el-G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-κινητήρες μέσω των αναλογικών εξόδων του μικροελεγκτή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Arduino</a:t>
            </a:r>
            <a:r>
              <a:rPr lang="el-GR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144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80E5147-5CF0-EF46-18FA-CFB95779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δυσκολιεσ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C26C54-252F-4681-CBF6-4FD9E32D8C1C}"/>
              </a:ext>
            </a:extLst>
          </p:cNvPr>
          <p:cNvSpPr txBox="1"/>
          <p:nvPr/>
        </p:nvSpPr>
        <p:spPr>
          <a:xfrm>
            <a:off x="5960762" y="1563351"/>
            <a:ext cx="48355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</a:rPr>
              <a:t>Αυτό που με δυσκόλεψε ήταν </a:t>
            </a:r>
            <a:r>
              <a:rPr lang="el-GR" sz="2800" dirty="0" smtClean="0">
                <a:solidFill>
                  <a:schemeClr val="bg1"/>
                </a:solidFill>
              </a:rPr>
              <a:t>να </a:t>
            </a:r>
            <a:r>
              <a:rPr lang="el-GR" sz="2800" dirty="0">
                <a:solidFill>
                  <a:schemeClr val="bg1"/>
                </a:solidFill>
              </a:rPr>
              <a:t>βρω πληροφορίες και σχέδια για να φτιάξω το χέρι.</a:t>
            </a:r>
          </a:p>
        </p:txBody>
      </p:sp>
    </p:spTree>
    <p:extLst>
      <p:ext uri="{BB962C8B-B14F-4D97-AF65-F5344CB8AC3E}">
        <p14:creationId xmlns:p14="http://schemas.microsoft.com/office/powerpoint/2010/main" val="32919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4155C20-3F0E-4576-8A0B-C345B62312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5F33A9A-B23F-2D35-7DB7-368A9823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0" y="1598246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Αυτό που μου άρεσε</a:t>
            </a:r>
            <a:endParaRPr lang="en-US" sz="4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raphic 21">
            <a:extLst>
              <a:ext uri="{FF2B5EF4-FFF2-40B4-BE49-F238E27FC236}">
                <a16:creationId xmlns:a16="http://schemas.microsoft.com/office/drawing/2014/main" xmlns="" id="{0BAEB82B-9A6B-4982-B56B-7529C6EA9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7">
            <a:extLst>
              <a:ext uri="{FF2B5EF4-FFF2-40B4-BE49-F238E27FC236}">
                <a16:creationId xmlns:a16="http://schemas.microsoft.com/office/drawing/2014/main" xmlns="" id="{FC71CE45-EECF-4555-AD4B-1B3D0D5D15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22">
            <a:extLst>
              <a:ext uri="{FF2B5EF4-FFF2-40B4-BE49-F238E27FC236}">
                <a16:creationId xmlns:a16="http://schemas.microsoft.com/office/drawing/2014/main" xmlns="" id="{53AA89D1-0C70-46BB-8E35-5722A4B18A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723502-A07E-BCB0-06EC-853945A58F46}"/>
              </a:ext>
            </a:extLst>
          </p:cNvPr>
          <p:cNvSpPr txBox="1"/>
          <p:nvPr/>
        </p:nvSpPr>
        <p:spPr>
          <a:xfrm>
            <a:off x="5886446" y="1585917"/>
            <a:ext cx="5069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</a:rPr>
              <a:t>Ότι κατάφερα να κάνω το χέρι να παίζει πέτρα ψαλίδι χαρτί μετά από λίγη ώρα προγραμματισμού.</a:t>
            </a:r>
          </a:p>
        </p:txBody>
      </p:sp>
    </p:spTree>
    <p:extLst>
      <p:ext uri="{BB962C8B-B14F-4D97-AF65-F5344CB8AC3E}">
        <p14:creationId xmlns:p14="http://schemas.microsoft.com/office/powerpoint/2010/main" val="288050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F9CBE3F-79A8-4F8F-88D9-DAD03D0D28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D82FEE-6FE7-7E3D-D326-1C7AFB62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10153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l-GR" sz="6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Τέλοσ</a:t>
            </a:r>
            <a:r>
              <a:rPr lang="el-GR" sz="6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!!!</a:t>
            </a:r>
            <a:endParaRPr lang="en-US" sz="6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Graphic 22">
            <a:extLst>
              <a:ext uri="{FF2B5EF4-FFF2-40B4-BE49-F238E27FC236}">
                <a16:creationId xmlns:a16="http://schemas.microsoft.com/office/drawing/2014/main" xmlns="" id="{508BEF50-7B1E-49A4-BC19-5F4F1D755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3">
            <a:extLst>
              <a:ext uri="{FF2B5EF4-FFF2-40B4-BE49-F238E27FC236}">
                <a16:creationId xmlns:a16="http://schemas.microsoft.com/office/drawing/2014/main" xmlns="" id="{C5CB530E-515E-412C-9DF1-5F8FFBD6F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xmlns="" id="{AEA7509D-F04F-40CB-A0B3-EEF16499C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1">
            <a:extLst>
              <a:ext uri="{FF2B5EF4-FFF2-40B4-BE49-F238E27FC236}">
                <a16:creationId xmlns:a16="http://schemas.microsoft.com/office/drawing/2014/main" xmlns="" id="{C39ADB8F-D187-49D7-BDCF-C1B6DC7270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xmlns="" id="{712D4376-A578-4FF1-94FC-245E7A6A48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xmlns="" id="{3FBAD350-5664-4811-A208-657FB882D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6020367-4FD5-4596-8E10-C5F095CD8D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586B475-4DD8-FC77-B519-F2E719DBE629}"/>
              </a:ext>
            </a:extLst>
          </p:cNvPr>
          <p:cNvSpPr txBox="1"/>
          <p:nvPr/>
        </p:nvSpPr>
        <p:spPr>
          <a:xfrm>
            <a:off x="1662547" y="3051958"/>
            <a:ext cx="8996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ΕΡΓΑΣΙΑ ΤΕΧΝΟΛΟΓΙΑΣ Α’ ΓΥΜΝΑΣΙΟΥ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3B0994-A0EC-AD1B-DB36-675018B6507A}"/>
              </a:ext>
            </a:extLst>
          </p:cNvPr>
          <p:cNvSpPr txBox="1"/>
          <p:nvPr/>
        </p:nvSpPr>
        <p:spPr>
          <a:xfrm>
            <a:off x="3811980" y="4239491"/>
            <a:ext cx="4687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</a:rPr>
              <a:t>ΙΩΣΗΦ ΧΑΤΖΗΙΩΑΝΝΙΔΗΣ</a:t>
            </a:r>
          </a:p>
        </p:txBody>
      </p:sp>
    </p:spTree>
    <p:extLst>
      <p:ext uri="{BB962C8B-B14F-4D97-AF65-F5344CB8AC3E}">
        <p14:creationId xmlns:p14="http://schemas.microsoft.com/office/powerpoint/2010/main" val="267323274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174</Words>
  <Application>Microsoft Office PowerPoint</Application>
  <PresentationFormat>Ευρεία οθόνη</PresentationFormat>
  <Paragraphs>32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Univers</vt:lpstr>
      <vt:lpstr>GradientVTI</vt:lpstr>
      <vt:lpstr>Εργασια τεχνολογιασ α’ γυμνασιου</vt:lpstr>
      <vt:lpstr>Χρησιμοτητα κατΑσκευησ</vt:lpstr>
      <vt:lpstr>Μέρη κατασκευήσ</vt:lpstr>
      <vt:lpstr>Τρόποι Λειτουργίασ (1)</vt:lpstr>
      <vt:lpstr>Τρόποι λειτουργίασ (2)</vt:lpstr>
      <vt:lpstr>Τρόποι λειτουργίασ (3)</vt:lpstr>
      <vt:lpstr>δυσκολιεσ</vt:lpstr>
      <vt:lpstr>Αυτό που μου άρεσε</vt:lpstr>
      <vt:lpstr>Τέλοσ 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τεχνολογιασ α’ γυμνασιου</dc:title>
  <dc:creator>John Gantos</dc:creator>
  <cp:lastModifiedBy>Martha</cp:lastModifiedBy>
  <cp:revision>2</cp:revision>
  <dcterms:created xsi:type="dcterms:W3CDTF">2023-05-15T15:03:24Z</dcterms:created>
  <dcterms:modified xsi:type="dcterms:W3CDTF">2024-02-20T21:19:42Z</dcterms:modified>
</cp:coreProperties>
</file>